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-95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-95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-95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-95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90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10496-F9BA-4CC2-9210-F981DCDE9E2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3480D-9D34-43E1-A0D3-8EC352DAEF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ED5E3-9CB4-4675-9B5B-497AED17C07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3D1EA-FCE4-4312-A5A3-8319DA97514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9F7A2-0BD2-4BF9-B91B-CAB183F6EAB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7100F-D293-4AA5-A7A8-D626524D131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24AA0-1219-4BBC-84EA-F66062C8CA5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F4B12-6854-4F6A-A07A-C0D8F643DCB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CA5A4-56D5-4275-9D6C-69694EF0484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03529-E2D7-4D63-9E1E-42C3F0FAC1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B727F-23A2-4471-9B6F-1CA4D9438E5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9B50759-D8B1-41A7-939E-BAA03258C93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3075" name="Picture 3" descr=" p179a.tif                                                      00058DBA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5900"/>
            <a:ext cx="9144000" cy="656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2291" name="Picture 3" descr=" p184a.tif                                                      00058DBA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3365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3315" name="Picture 3" descr=" p184b.tif                                                      00058DBA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"/>
            <a:ext cx="61722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4339" name="Picture 3" descr=" p185a.tif                                                      00058DBA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4786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5363" name="Picture 3" descr=" p185b.tif                                                      00058DBA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04800"/>
            <a:ext cx="2816225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6387" name="Picture 3" descr=" p186a.tif                                                      00058DBA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73313"/>
            <a:ext cx="9144000" cy="2122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7411" name="Picture 3" descr=" p186b.tif                                                      00058DBA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9144000" cy="2586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8435" name="Picture 3" descr=" p186c.tif                                                      00058DBA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7000"/>
            <a:ext cx="9144000" cy="1438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9459" name="Picture 3" descr=" p187a.tif                                                      00058DBA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04800"/>
            <a:ext cx="5445125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20483" name="Picture 3" descr=" p187b.tif                                                      00058DBA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3514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21507" name="Picture 3" descr=" p187c.tif                                                      00058DBA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0388" y="228600"/>
            <a:ext cx="2614612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4099" name="Picture 3" descr=" p179b.tif                                                      00058DBA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7588" y="228600"/>
            <a:ext cx="4341812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22531" name="Picture 3" descr=" p188a.tif                                                      00058DBA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8600"/>
            <a:ext cx="4792663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23555" name="Picture 3" descr=" p188b.tif                                                      00058DBA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4287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24579" name="Picture 3" descr=" p189a.tif                                                      00058DBA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8600"/>
            <a:ext cx="4676775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25603" name="Picture 3" descr=" p189b.tif                                                      00058DBA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144000" cy="3675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26627" name="Picture 3" descr="p190.tif                                                       00058DBA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415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27651" name="Picture 3" descr=" p191a.tif                                                      00058DBA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35200"/>
            <a:ext cx="9144000" cy="271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28675" name="Picture 3" descr=" p191b.tif                                                      00058DBA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4005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29699" name="Picture 3" descr=" p191c.tif                                                      00058DBA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7075"/>
            <a:ext cx="9144000" cy="5521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30723" name="Picture 3" descr="p194.tif                                                       00058DBA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8600"/>
            <a:ext cx="4973638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31747" name="Picture 3" descr=" p195a.tif                                                      00058DBA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9144000" cy="332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5123" name="Picture 3" descr=" p180a.tif                                                      00058DBA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1203325" cy="4876800"/>
          </a:xfrm>
          <a:prstGeom prst="rect">
            <a:avLst/>
          </a:prstGeom>
          <a:noFill/>
        </p:spPr>
      </p:pic>
      <p:pic>
        <p:nvPicPr>
          <p:cNvPr id="5124" name="Picture 4" descr=" p180b.tif                                                      00058DBAMacintosh HD                   BC3495AF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371600"/>
            <a:ext cx="8001000" cy="2303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32771" name="Picture 3" descr=" p195b.tif                                                      00058DBA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600"/>
            <a:ext cx="598805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33795" name="Picture 3" descr=" p195c.tif                                                      00058DBA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7200" y="228600"/>
            <a:ext cx="29464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34819" name="Picture 3" descr="p196.tif                                                       00058DBA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625" y="304800"/>
            <a:ext cx="2263775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35843" name="Picture 3" descr="p198.tif                                                       00058DBA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4510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6147" name="Picture 3" descr=" p180c.tif                                                      00058DBA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09788"/>
            <a:ext cx="9144000" cy="2690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7171" name="Picture 3" descr=" p181a.tif                                                      00058DBA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28600"/>
            <a:ext cx="318135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8195" name="Picture 3" descr=" p181b.tif                                                      00058DBA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4433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9219" name="Picture 3" descr="p182.tif                                                       00058DBA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"/>
            <a:ext cx="8610600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0243" name="Picture 3" descr=" p183a.tif                                                      00058DBA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9144000" cy="2582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1267" name="Picture 3" descr=" p183b.tif                                                      00058DBA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04800"/>
            <a:ext cx="5208588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-95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-95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HD:Classic Programs:Microsoft Office 98:Templates:Blank Presentation</Template>
  <TotalTime>17</TotalTime>
  <Words>264</Words>
  <Application>Microsoft Office PowerPoint</Application>
  <PresentationFormat>Προβολή στην οθόνη (4:3)</PresentationFormat>
  <Paragraphs>33</Paragraphs>
  <Slides>33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6" baseType="lpstr">
      <vt:lpstr>Times</vt:lpstr>
      <vt:lpstr>Times NR Greek MT</vt:lpstr>
      <vt:lpstr>Blank Presentation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</vt:vector>
  </TitlesOfParts>
  <Company>lino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vas</dc:creator>
  <cp:lastModifiedBy>OWNER</cp:lastModifiedBy>
  <cp:revision>1</cp:revision>
  <dcterms:created xsi:type="dcterms:W3CDTF">2005-11-16T09:56:32Z</dcterms:created>
  <dcterms:modified xsi:type="dcterms:W3CDTF">2020-11-19T09:33:47Z</dcterms:modified>
</cp:coreProperties>
</file>